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550c4d88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6550c4d88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072d7d21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7072d7d21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072d7d21d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072d7d21d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072d7d21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7072d7d21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072d7d21d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072d7d21d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072d7d21d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072d7d21d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550c4d52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550c4d52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1693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Open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Weather Station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>
            <a:spLocks noGrp="1"/>
          </p:cNvSpPr>
          <p:nvPr>
            <p:ph type="title"/>
          </p:nvPr>
        </p:nvSpPr>
        <p:spPr>
          <a:xfrm>
            <a:off x="1286975" y="4644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Funktionsweise</a:t>
            </a:r>
            <a:endParaRPr b="1"/>
          </a:p>
        </p:txBody>
      </p:sp>
      <p:sp>
        <p:nvSpPr>
          <p:cNvPr id="234" name="Google Shape;234;p18"/>
          <p:cNvSpPr txBox="1"/>
          <p:nvPr/>
        </p:nvSpPr>
        <p:spPr>
          <a:xfrm>
            <a:off x="222450" y="1643325"/>
            <a:ext cx="16461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b="1">
                <a:solidFill>
                  <a:srgbClr val="3D85C6"/>
                </a:solidFill>
                <a:latin typeface="Montserrat"/>
                <a:ea typeface="Montserrat"/>
                <a:cs typeface="Montserrat"/>
                <a:sym typeface="Montserrat"/>
              </a:rPr>
              <a:t>NUTZUNG</a:t>
            </a:r>
            <a:endParaRPr sz="1800" b="1">
              <a:solidFill>
                <a:srgbClr val="3D85C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1918950" y="1451000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dirty="0">
                <a:solidFill>
                  <a:srgbClr val="FFFFFF"/>
                </a:solidFill>
              </a:rPr>
              <a:t>Die Open Weather Station dient zum Messen verschiedener Umgebungsdaten, wie beispielsweise Temperatur, Luftfeuchtigkeit, </a:t>
            </a:r>
            <a:r>
              <a:rPr lang="de-AT" sz="1800" dirty="0">
                <a:solidFill>
                  <a:srgbClr val="FFFFFF"/>
                </a:solidFill>
              </a:rPr>
              <a:t>Luftdruck, </a:t>
            </a:r>
            <a:r>
              <a:rPr lang="de" sz="1800" dirty="0">
                <a:solidFill>
                  <a:srgbClr val="FFFFFF"/>
                </a:solidFill>
              </a:rPr>
              <a:t>etc.</a:t>
            </a:r>
            <a:endParaRPr sz="18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222450" y="3136175"/>
            <a:ext cx="1746900" cy="11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b="1" dirty="0">
                <a:solidFill>
                  <a:srgbClr val="3D85C6"/>
                </a:solidFill>
              </a:rPr>
              <a:t>Wie es funktioniert</a:t>
            </a:r>
            <a:endParaRPr sz="1800" b="1" dirty="0">
              <a:solidFill>
                <a:srgbClr val="3D85C6"/>
              </a:solidFill>
            </a:endParaRPr>
          </a:p>
        </p:txBody>
      </p:sp>
      <p:sp>
        <p:nvSpPr>
          <p:cNvPr id="237" name="Google Shape;237;p18"/>
          <p:cNvSpPr txBox="1">
            <a:spLocks noGrp="1"/>
          </p:cNvSpPr>
          <p:nvPr>
            <p:ph type="body" idx="1"/>
          </p:nvPr>
        </p:nvSpPr>
        <p:spPr>
          <a:xfrm>
            <a:off x="1918950" y="3038313"/>
            <a:ext cx="5877300" cy="14674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 sz="1800" dirty="0">
                <a:solidFill>
                  <a:srgbClr val="FFFFFF"/>
                </a:solidFill>
              </a:rPr>
              <a:t>Es werden per WLAN Daten an den Server geschickt, dieser wiederum speichert die Daten in </a:t>
            </a:r>
            <a:r>
              <a:rPr lang="de-AT" sz="1800" dirty="0">
                <a:solidFill>
                  <a:srgbClr val="FFFFFF"/>
                </a:solidFill>
              </a:rPr>
              <a:t>der</a:t>
            </a:r>
            <a:r>
              <a:rPr lang="de" sz="1800" dirty="0">
                <a:solidFill>
                  <a:srgbClr val="FFFFFF"/>
                </a:solidFill>
              </a:rPr>
              <a:t> Datenbank.</a:t>
            </a:r>
            <a:br>
              <a:rPr lang="de" sz="1800" dirty="0">
                <a:solidFill>
                  <a:srgbClr val="FFFFFF"/>
                </a:solidFill>
              </a:rPr>
            </a:br>
            <a:r>
              <a:rPr lang="de" sz="1800" dirty="0">
                <a:solidFill>
                  <a:srgbClr val="FFFFFF"/>
                </a:solidFill>
              </a:rPr>
              <a:t>Die Website holt sich die Daten vom Server und zeigt diese in einer Tabelle an.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86975" y="36440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Jonathan &amp; </a:t>
            </a:r>
            <a:r>
              <a:rPr lang="de-AT" dirty="0"/>
              <a:t>Simon</a:t>
            </a:r>
            <a:r>
              <a:rPr lang="de" dirty="0"/>
              <a:t>: </a:t>
            </a:r>
            <a:r>
              <a:rPr lang="de-AT" dirty="0"/>
              <a:t>Microcontroller</a:t>
            </a:r>
            <a:endParaRPr dirty="0"/>
          </a:p>
        </p:txBody>
      </p:sp>
      <p:pic>
        <p:nvPicPr>
          <p:cNvPr id="3" name="Grafik 2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ED5393EE-C6C0-4BA4-9966-470C6A4E7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940" y="1868558"/>
            <a:ext cx="3916017" cy="2937013"/>
          </a:xfrm>
          <a:prstGeom prst="rect">
            <a:avLst/>
          </a:prstGeom>
        </p:spPr>
      </p:pic>
      <p:pic>
        <p:nvPicPr>
          <p:cNvPr id="5" name="Grafik 4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431D276F-3FDE-4601-A87E-94C90D5492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1687" y="1103244"/>
            <a:ext cx="3916017" cy="29370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Robin &amp; Jannis : Gehäuse und Design</a:t>
            </a:r>
            <a:endParaRPr/>
          </a:p>
        </p:txBody>
      </p:sp>
      <p:pic>
        <p:nvPicPr>
          <p:cNvPr id="3" name="Grafik 2" descr="Ein Bild, das drinnen, rot, Tisch, sitzend enthält.&#10;&#10;Automatisch generierte Beschreibung">
            <a:extLst>
              <a:ext uri="{FF2B5EF4-FFF2-40B4-BE49-F238E27FC236}">
                <a16:creationId xmlns:a16="http://schemas.microsoft.com/office/drawing/2014/main" id="{7C111E34-112C-49A6-BF5E-180E32633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547" y="960456"/>
            <a:ext cx="5052391" cy="37892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4" name="output">
            <a:hlinkClick r:id="" action="ppaction://media"/>
            <a:extLst>
              <a:ext uri="{FF2B5EF4-FFF2-40B4-BE49-F238E27FC236}">
                <a16:creationId xmlns:a16="http://schemas.microsoft.com/office/drawing/2014/main" id="{844A33A3-5DC4-4180-8B68-4BEEE666F2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Melina: Website (Front</a:t>
            </a:r>
            <a:r>
              <a:rPr lang="de-AT" dirty="0"/>
              <a:t>e</a:t>
            </a:r>
            <a:r>
              <a:rPr lang="de" dirty="0"/>
              <a:t>nd)</a:t>
            </a:r>
            <a:endParaRPr dirty="0"/>
          </a:p>
        </p:txBody>
      </p:sp>
      <p:sp>
        <p:nvSpPr>
          <p:cNvPr id="271" name="Google Shape;271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72" name="Google Shape;2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32350"/>
            <a:ext cx="9144001" cy="438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Michael: Server &amp; Datenbank (Back</a:t>
            </a:r>
            <a:r>
              <a:rPr lang="de-AT" dirty="0"/>
              <a:t>e</a:t>
            </a:r>
            <a:r>
              <a:rPr lang="de" dirty="0"/>
              <a:t>nd)</a:t>
            </a:r>
            <a:endParaRPr dirty="0"/>
          </a:p>
        </p:txBody>
      </p:sp>
      <p:sp>
        <p:nvSpPr>
          <p:cNvPr id="278" name="Google Shape;278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/>
              <a:t>Datenbank</a:t>
            </a:r>
            <a:r>
              <a:rPr lang="en-US" dirty="0"/>
              <a:t> </a:t>
            </a:r>
            <a:r>
              <a:rPr lang="en-US" dirty="0" err="1"/>
              <a:t>speichert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- Datum und </a:t>
            </a:r>
            <a:r>
              <a:rPr lang="en-US" dirty="0" err="1"/>
              <a:t>Uhrzeit</a:t>
            </a:r>
            <a:r>
              <a:rPr lang="en-US" dirty="0"/>
              <a:t> der </a:t>
            </a:r>
            <a:r>
              <a:rPr lang="en-US" dirty="0" err="1"/>
              <a:t>Messung</a:t>
            </a:r>
            <a:br>
              <a:rPr lang="en-US" dirty="0"/>
            </a:br>
            <a:r>
              <a:rPr lang="en-US" dirty="0"/>
              <a:t>- Position (</a:t>
            </a:r>
            <a:r>
              <a:rPr lang="en-US" dirty="0" err="1"/>
              <a:t>Längen</a:t>
            </a:r>
            <a:r>
              <a:rPr lang="en-US" dirty="0"/>
              <a:t>- &amp; </a:t>
            </a:r>
            <a:r>
              <a:rPr lang="en-US" dirty="0" err="1"/>
              <a:t>Breitengrad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Temperatur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Luftfeuchtigkeit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Kohlenmonoxid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Luftdruck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Helligkeit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>
            <a:spLocks noGrp="1"/>
          </p:cNvSpPr>
          <p:nvPr>
            <p:ph type="ctrTitle" idx="4294967295"/>
          </p:nvPr>
        </p:nvSpPr>
        <p:spPr>
          <a:xfrm>
            <a:off x="1987350" y="1782300"/>
            <a:ext cx="51693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Danke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für Eure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b="1"/>
              <a:t>Aufmerksamkeit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</Words>
  <Application>Microsoft Office PowerPoint</Application>
  <PresentationFormat>Bildschirmpräsentation (16:9)</PresentationFormat>
  <Paragraphs>20</Paragraphs>
  <Slides>8</Slides>
  <Notes>8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Lato</vt:lpstr>
      <vt:lpstr>Montserrat</vt:lpstr>
      <vt:lpstr>Focus</vt:lpstr>
      <vt:lpstr>Open Weather Station</vt:lpstr>
      <vt:lpstr>Funktionsweise</vt:lpstr>
      <vt:lpstr>Jonathan &amp; Simon: Microcontroller</vt:lpstr>
      <vt:lpstr>Robin &amp; Jannis : Gehäuse und Design</vt:lpstr>
      <vt:lpstr>PowerPoint-Präsentation</vt:lpstr>
      <vt:lpstr>Melina: Website (Frontend)</vt:lpstr>
      <vt:lpstr>Michael: Server &amp; Datenbank (Backend)</vt:lpstr>
      <vt:lpstr>Danke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Weather Station</dc:title>
  <cp:lastModifiedBy>mi.koenig@htlstp.at</cp:lastModifiedBy>
  <cp:revision>10</cp:revision>
  <dcterms:modified xsi:type="dcterms:W3CDTF">2019-10-27T12:46:07Z</dcterms:modified>
</cp:coreProperties>
</file>